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60033" y="908274"/>
            <a:ext cx="32239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GM-CSF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#400-010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400-011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GM-CSF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18" y="1589780"/>
            <a:ext cx="1484842" cy="322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2015-03-23T10:40:30Z</dcterms:modified>
</cp:coreProperties>
</file>